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63" r:id="rId5"/>
    <p:sldId id="259" r:id="rId6"/>
    <p:sldId id="260" r:id="rId7"/>
    <p:sldId id="261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Lustria" panose="020B0604020202020204" charset="0"/>
      <p:regular r:id="rId18"/>
    </p:embeddedFont>
    <p:embeddedFont>
      <p:font typeface="Overlock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iYZpSSFNds+nN7HmhWoZupSUzFn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ván Sánchez Míguez" initials="" lastIdx="4" clrIdx="0"/>
  <p:cmAuthor id="1" name="Pablo González Alvarez" initials="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customschemas.google.com/relationships/presentationmetadata" Target="meta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3-14T10:13:34.681" idx="1">
    <p:pos x="6000" y="0"/>
    <p:text>Lore, género, público objetivo, referencias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ALsrzdm4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1-03-14T10:19:04.196" idx="3">
    <p:pos x="6000" y="0"/>
    <p:text>No se sabe aún, esperar al martes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ALsrzdnE"/>
      </p:ext>
    </p:extLst>
  </p:cm>
  <p:cm authorId="0" dt="2021-03-14T10:19:04.196" idx="4">
    <p:pos x="6000" y="0"/>
    <p:text>BIEN: proceso de gestion a traves de discord y pivotal</p:text>
    <p:extLst>
      <p:ext uri="{C676402C-5697-4E1C-873F-D02D1690AC5C}">
        <p15:threadingInfo xmlns:p15="http://schemas.microsoft.com/office/powerpoint/2012/main" timeZoneBias="0">
          <p15:parentCm authorId="0" idx="3"/>
        </p15:threadingInfo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ALsrzdnM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4T10:12:19.094" idx="2">
    <p:pos x="6000" y="0"/>
    <p:text>Cosas que hemos conseguido hacer y que no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ALsrzdmw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4T10:12:44.913" idx="3">
    <p:pos x="6000" y="0"/>
    <p:text>Que queremos hacer en el siguiente hito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ALsrzdm0"/>
      </p:ext>
    </p:extLst>
  </p:cm>
</p:cmLst>
</file>

<file path=ppt/media/image1.png>
</file>

<file path=ppt/media/image10.jpg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62d3e613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62d3e613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c62d3e613c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68cfcf6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68cfcf6e3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c68cfcf6e3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68cfcf6e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c68cfcf6e3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c68cfcf6e3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68cfcf6e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68cfcf6e3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c68cfcf6e3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Lustria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26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8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8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panorámica con descripción">
  <p:cSld name="Imagen panorámica con descripció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0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883" y="547807"/>
            <a:ext cx="10141799" cy="381680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ustria"/>
              <a:buNone/>
              <a:defRPr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1169349" y="695009"/>
            <a:ext cx="9845346" cy="3525671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1"/>
          </p:nvPr>
        </p:nvSpPr>
        <p:spPr>
          <a:xfrm>
            <a:off x="913795" y="5108728"/>
            <a:ext cx="10353762" cy="6824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escripción">
  <p:cSld name="Título y descripció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>
            <a:off x="913794" y="4295180"/>
            <a:ext cx="10353763" cy="15018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 con descripción">
  <p:cSld name="Cita con descripció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1720644" y="3610032"/>
            <a:ext cx="8752299" cy="53274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body" idx="2"/>
          </p:nvPr>
        </p:nvSpPr>
        <p:spPr>
          <a:xfrm>
            <a:off x="913794" y="4304353"/>
            <a:ext cx="10353763" cy="148949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  <p:sp>
        <p:nvSpPr>
          <p:cNvPr id="96" name="Google Shape;96;p22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Lustria"/>
              <a:buNone/>
            </a:pPr>
            <a:r>
              <a:rPr lang="en-GB" sz="8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“</a:t>
            </a:r>
            <a:endParaRPr/>
          </a:p>
        </p:txBody>
      </p:sp>
      <p:sp>
        <p:nvSpPr>
          <p:cNvPr id="97" name="Google Shape;97;p2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Lustria"/>
              <a:buNone/>
            </a:pPr>
            <a:r>
              <a:rPr lang="en-GB" sz="8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rjeta de nombre">
  <p:cSld name="Tarjeta de nombr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3"/>
          <p:cNvSpPr txBox="1"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body" idx="1"/>
          </p:nvPr>
        </p:nvSpPr>
        <p:spPr>
          <a:xfrm>
            <a:off x="913784" y="4650556"/>
            <a:ext cx="10352199" cy="114064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700"/>
              <a:buNone/>
              <a:defRPr sz="1000"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3">
  <p:cSld name="Columna 3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4"/>
          <p:cNvSpPr txBox="1"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body" idx="2"/>
          </p:nvPr>
        </p:nvSpPr>
        <p:spPr>
          <a:xfrm>
            <a:off x="913795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body" idx="3"/>
          </p:nvPr>
        </p:nvSpPr>
        <p:spPr>
          <a:xfrm>
            <a:off x="4446711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body" idx="4"/>
          </p:nvPr>
        </p:nvSpPr>
        <p:spPr>
          <a:xfrm>
            <a:off x="4441435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body" idx="5"/>
          </p:nvPr>
        </p:nvSpPr>
        <p:spPr>
          <a:xfrm>
            <a:off x="7966572" y="1885950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body" idx="6"/>
          </p:nvPr>
        </p:nvSpPr>
        <p:spPr>
          <a:xfrm>
            <a:off x="7966572" y="2571750"/>
            <a:ext cx="3300984" cy="3219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12" name="Google Shape;112;p2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4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mna de imagen 3">
  <p:cSld name="Columna de imagen 3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5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97962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5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403800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5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36051" y="1818214"/>
            <a:ext cx="3339972" cy="184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5"/>
          <p:cNvSpPr txBox="1"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25"/>
          <p:cNvSpPr>
            <a:spLocks noGrp="1"/>
          </p:cNvSpPr>
          <p:nvPr>
            <p:ph type="pic" idx="2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body" idx="3"/>
          </p:nvPr>
        </p:nvSpPr>
        <p:spPr>
          <a:xfrm>
            <a:off x="913795" y="4480368"/>
            <a:ext cx="3300984" cy="13108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body" idx="4"/>
          </p:nvPr>
        </p:nvSpPr>
        <p:spPr>
          <a:xfrm>
            <a:off x="4442788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25"/>
          <p:cNvSpPr>
            <a:spLocks noGrp="1"/>
          </p:cNvSpPr>
          <p:nvPr>
            <p:ph type="pic" idx="5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body" idx="6"/>
          </p:nvPr>
        </p:nvSpPr>
        <p:spPr>
          <a:xfrm>
            <a:off x="4441435" y="4480367"/>
            <a:ext cx="3300984" cy="131083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body" idx="7"/>
          </p:nvPr>
        </p:nvSpPr>
        <p:spPr>
          <a:xfrm>
            <a:off x="7966697" y="3904106"/>
            <a:ext cx="3300984" cy="5762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p25"/>
          <p:cNvSpPr>
            <a:spLocks noGrp="1"/>
          </p:cNvSpPr>
          <p:nvPr>
            <p:ph type="pic" idx="8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body" idx="9"/>
          </p:nvPr>
        </p:nvSpPr>
        <p:spPr>
          <a:xfrm>
            <a:off x="7966572" y="4480365"/>
            <a:ext cx="3300984" cy="131083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280"/>
              </a:spcBef>
              <a:spcAft>
                <a:spcPts val="0"/>
              </a:spcAft>
              <a:buSzPts val="980"/>
              <a:buNone/>
              <a:defRPr sz="14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body" idx="1"/>
          </p:nvPr>
        </p:nvSpPr>
        <p:spPr>
          <a:xfrm rot="5400000">
            <a:off x="4061301" y="-1415056"/>
            <a:ext cx="4058751" cy="103537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35" name="Google Shape;135;p2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 rot="5400000">
            <a:off x="7534511" y="2058156"/>
            <a:ext cx="5181601" cy="228448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body" idx="1"/>
          </p:nvPr>
        </p:nvSpPr>
        <p:spPr>
          <a:xfrm rot="5400000">
            <a:off x="2281431" y="-758036"/>
            <a:ext cx="5181601" cy="791687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7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98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98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5060497" cy="40587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6202892" y="1732449"/>
            <a:ext cx="5064665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5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13795" y="1734506"/>
            <a:ext cx="5089072" cy="4148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15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78485" y="1734506"/>
            <a:ext cx="5089072" cy="4148769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5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2"/>
          </p:nvPr>
        </p:nvSpPr>
        <p:spPr>
          <a:xfrm>
            <a:off x="1005872" y="2380137"/>
            <a:ext cx="4876344" cy="3411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body" idx="3"/>
          </p:nvPr>
        </p:nvSpPr>
        <p:spPr>
          <a:xfrm>
            <a:off x="6294967" y="1835254"/>
            <a:ext cx="4895330" cy="5448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ctr">
              <a:spcBef>
                <a:spcPts val="480"/>
              </a:spcBef>
              <a:spcAft>
                <a:spcPts val="0"/>
              </a:spcAft>
              <a:buSzPts val="1680"/>
              <a:buNone/>
              <a:defRPr sz="2400" b="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260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120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12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body" idx="4"/>
          </p:nvPr>
        </p:nvSpPr>
        <p:spPr>
          <a:xfrm>
            <a:off x="6294967" y="2380137"/>
            <a:ext cx="4895330" cy="3411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 sz="1800"/>
            </a:lvl1pPr>
            <a:lvl2pPr marL="914400" lvl="1" indent="-299719" algn="l">
              <a:spcBef>
                <a:spcPts val="600"/>
              </a:spcBef>
              <a:spcAft>
                <a:spcPts val="0"/>
              </a:spcAft>
              <a:buSzPts val="1120"/>
              <a:buChar char="🞚"/>
              <a:defRPr sz="1600"/>
            </a:lvl2pPr>
            <a:lvl3pPr marL="1371600" lvl="2" indent="-290830" algn="l">
              <a:spcBef>
                <a:spcPts val="600"/>
              </a:spcBef>
              <a:spcAft>
                <a:spcPts val="0"/>
              </a:spcAft>
              <a:buSzPts val="980"/>
              <a:buChar char="◈"/>
              <a:defRPr sz="1400"/>
            </a:lvl3pPr>
            <a:lvl4pPr marL="1828800" lvl="3" indent="-281939" algn="l">
              <a:spcBef>
                <a:spcPts val="600"/>
              </a:spcBef>
              <a:spcAft>
                <a:spcPts val="0"/>
              </a:spcAft>
              <a:buSzPts val="840"/>
              <a:buChar char="🞚"/>
              <a:defRPr sz="1200"/>
            </a:lvl4pPr>
            <a:lvl5pPr marL="2286000" lvl="4" indent="-281939" algn="l">
              <a:spcBef>
                <a:spcPts val="600"/>
              </a:spcBef>
              <a:spcAft>
                <a:spcPts val="0"/>
              </a:spcAft>
              <a:buSzPts val="840"/>
              <a:buChar char="◈"/>
              <a:defRPr sz="1200"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6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Lustria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body" idx="1"/>
          </p:nvPr>
        </p:nvSpPr>
        <p:spPr>
          <a:xfrm>
            <a:off x="4855633" y="609600"/>
            <a:ext cx="6411924" cy="5181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8610" algn="l">
              <a:spcBef>
                <a:spcPts val="360"/>
              </a:spcBef>
              <a:spcAft>
                <a:spcPts val="0"/>
              </a:spcAft>
              <a:buSzPts val="1260"/>
              <a:buChar char="◈"/>
              <a:defRPr/>
            </a:lvl1pPr>
            <a:lvl2pPr marL="914400" lvl="1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2pPr>
            <a:lvl3pPr marL="1371600" lvl="2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3pPr>
            <a:lvl4pPr marL="1828800" lvl="3" indent="-308610" algn="l">
              <a:spcBef>
                <a:spcPts val="600"/>
              </a:spcBef>
              <a:spcAft>
                <a:spcPts val="0"/>
              </a:spcAft>
              <a:buSzPts val="1260"/>
              <a:buChar char="🞚"/>
              <a:defRPr/>
            </a:lvl4pPr>
            <a:lvl5pPr marL="2286000" lvl="4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5pPr>
            <a:lvl6pPr marL="2743200" lvl="5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6pPr>
            <a:lvl7pPr marL="3200400" lvl="6" indent="-308610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7pPr>
            <a:lvl8pPr marL="3657600" lvl="7" indent="-308609" algn="l">
              <a:spcBef>
                <a:spcPts val="600"/>
              </a:spcBef>
              <a:spcAft>
                <a:spcPts val="0"/>
              </a:spcAft>
              <a:buSzPts val="1260"/>
              <a:buChar char="◈"/>
              <a:defRPr/>
            </a:lvl8pPr>
            <a:lvl9pPr marL="4114800" lvl="8" indent="-308609" algn="l">
              <a:spcBef>
                <a:spcPts val="600"/>
              </a:spcBef>
              <a:spcAft>
                <a:spcPts val="600"/>
              </a:spcAft>
              <a:buSzPts val="1260"/>
              <a:buChar char="◈"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body" idx="2"/>
          </p:nvPr>
        </p:nvSpPr>
        <p:spPr>
          <a:xfrm>
            <a:off x="913795" y="2431518"/>
            <a:ext cx="3706889" cy="335968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9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3665" y="609600"/>
            <a:ext cx="3584166" cy="520483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Lustria"/>
              <a:buNone/>
              <a:defRPr sz="32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>
            <a:spLocks noGrp="1"/>
          </p:cNvSpPr>
          <p:nvPr>
            <p:ph type="pic" idx="2"/>
          </p:nvPr>
        </p:nvSpPr>
        <p:spPr>
          <a:xfrm>
            <a:off x="7442551" y="763702"/>
            <a:ext cx="3275751" cy="4912822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body" idx="1"/>
          </p:nvPr>
        </p:nvSpPr>
        <p:spPr>
          <a:xfrm>
            <a:off x="913795" y="2439261"/>
            <a:ext cx="5934949" cy="337613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840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70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630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630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Lustria"/>
              <a:buNone/>
              <a:defRPr sz="4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l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l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gif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7" Type="http://schemas.openxmlformats.org/officeDocument/2006/relationships/image" Target="../media/image17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7963379" y="4019704"/>
            <a:ext cx="4251600" cy="23136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Cristian Castillo      Emile de </a:t>
            </a: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Kadt</a:t>
            </a:r>
            <a:endParaRPr sz="1800" b="1" dirty="0">
              <a:solidFill>
                <a:srgbClr val="E88663"/>
              </a:solidFill>
              <a:latin typeface="Balthazar"/>
              <a:ea typeface="Balthazar"/>
              <a:cs typeface="Balthazar"/>
              <a:sym typeface="Balthazar"/>
            </a:endParaRPr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Pablo </a:t>
            </a: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Etayo</a:t>
            </a: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             </a:t>
            </a: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Yojhan</a:t>
            </a: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 S. García 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Pablo González       Pablo Fernández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Aarón</a:t>
            </a: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 N. Moreno   Abel Moro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260"/>
              <a:buNone/>
            </a:pP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Iago </a:t>
            </a:r>
            <a:r>
              <a:rPr lang="en-GB" sz="1800" b="1" dirty="0" err="1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Quintas</a:t>
            </a:r>
            <a:r>
              <a:rPr lang="en-GB" sz="1800" b="1" dirty="0">
                <a:solidFill>
                  <a:srgbClr val="E88663"/>
                </a:solidFill>
                <a:latin typeface="Balthazar"/>
                <a:ea typeface="Balthazar"/>
                <a:cs typeface="Balthazar"/>
                <a:sym typeface="Balthazar"/>
              </a:rPr>
              <a:t>            Iván Sánchez </a:t>
            </a:r>
            <a:endParaRPr dirty="0"/>
          </a:p>
        </p:txBody>
      </p:sp>
      <p:pic>
        <p:nvPicPr>
          <p:cNvPr id="150" name="Google Shape;150;p1" descr="Logoti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t="19034" b="27130"/>
          <a:stretch/>
        </p:blipFill>
        <p:spPr>
          <a:xfrm>
            <a:off x="688601" y="471675"/>
            <a:ext cx="7131675" cy="383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3B57D46-0C0C-42B5-B0D1-9D2E152CBA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1028" y="3572197"/>
            <a:ext cx="3839352" cy="3839352"/>
          </a:xfrm>
          <a:prstGeom prst="rect">
            <a:avLst/>
          </a:prstGeom>
        </p:spPr>
      </p:pic>
      <p:sp>
        <p:nvSpPr>
          <p:cNvPr id="8" name="Google Shape;157;gc62d3e613c_0_1">
            <a:extLst>
              <a:ext uri="{FF2B5EF4-FFF2-40B4-BE49-F238E27FC236}">
                <a16:creationId xmlns:a16="http://schemas.microsoft.com/office/drawing/2014/main" id="{E662CEE0-8DDD-4714-A5C4-F734B0350E23}"/>
              </a:ext>
            </a:extLst>
          </p:cNvPr>
          <p:cNvSpPr txBox="1">
            <a:spLocks/>
          </p:cNvSpPr>
          <p:nvPr/>
        </p:nvSpPr>
        <p:spPr>
          <a:xfrm>
            <a:off x="7535756" y="2391350"/>
            <a:ext cx="4656244" cy="10500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indent="0">
              <a:spcBef>
                <a:spcPts val="0"/>
              </a:spcBef>
              <a:buSzPts val="935"/>
              <a:buFont typeface="Consolas"/>
              <a:buNone/>
            </a:pPr>
            <a:r>
              <a:rPr lang="en-GB" sz="600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HITO 1</a:t>
            </a:r>
            <a:endParaRPr lang="en-GB" sz="6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62d3e613c_0_1"/>
          <p:cNvSpPr txBox="1">
            <a:spLocks noGrp="1"/>
          </p:cNvSpPr>
          <p:nvPr>
            <p:ph type="subTitle" idx="1"/>
          </p:nvPr>
        </p:nvSpPr>
        <p:spPr>
          <a:xfrm>
            <a:off x="2354100" y="306950"/>
            <a:ext cx="74838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CONCEPTO DE JUEGO</a:t>
            </a:r>
            <a:endParaRPr sz="2100" dirty="0"/>
          </a:p>
        </p:txBody>
      </p:sp>
      <p:pic>
        <p:nvPicPr>
          <p:cNvPr id="158" name="Google Shape;158;gc62d3e613c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025" y="1566843"/>
            <a:ext cx="3565080" cy="2022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c62d3e613c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013" y="4261843"/>
            <a:ext cx="3565092" cy="2135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c62d3e613c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9775" y="2800175"/>
            <a:ext cx="3808900" cy="227826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gc62d3e613c_0_1"/>
          <p:cNvSpPr txBox="1"/>
          <p:nvPr/>
        </p:nvSpPr>
        <p:spPr>
          <a:xfrm>
            <a:off x="0" y="1012874"/>
            <a:ext cx="469977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 err="1">
                <a:solidFill>
                  <a:srgbClr val="FFFFFF"/>
                </a:solidFill>
                <a:latin typeface="Overlock" panose="020B0604020202020204" charset="0"/>
              </a:rPr>
              <a:t>Supervivencia</a:t>
            </a:r>
            <a:r>
              <a:rPr lang="en-GB" sz="2400" i="1" dirty="0">
                <a:solidFill>
                  <a:srgbClr val="FFFFFF"/>
                </a:solidFill>
                <a:latin typeface="Overlock" panose="020B0604020202020204" charset="0"/>
              </a:rPr>
              <a:t> día a día</a:t>
            </a:r>
            <a:endParaRPr sz="2400" dirty="0">
              <a:solidFill>
                <a:srgbClr val="FFFFFF"/>
              </a:solidFill>
              <a:latin typeface="Overlock" panose="020B0604020202020204" charset="0"/>
              <a:ea typeface="Lustria"/>
              <a:cs typeface="Lustria"/>
              <a:sym typeface="Lustria"/>
            </a:endParaRPr>
          </a:p>
        </p:txBody>
      </p:sp>
      <p:sp>
        <p:nvSpPr>
          <p:cNvPr id="162" name="Google Shape;162;gc62d3e613c_0_1"/>
          <p:cNvSpPr txBox="1"/>
          <p:nvPr/>
        </p:nvSpPr>
        <p:spPr>
          <a:xfrm>
            <a:off x="895559" y="3648675"/>
            <a:ext cx="3000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verlock" panose="020B0604020202020204" charset="0"/>
              </a:rPr>
              <a:t>Raids / </a:t>
            </a:r>
            <a:r>
              <a:rPr lang="en-GB" sz="2400" i="1" dirty="0" err="1">
                <a:solidFill>
                  <a:srgbClr val="FFFFFF"/>
                </a:solidFill>
                <a:latin typeface="Overlock" panose="020B0604020202020204" charset="0"/>
              </a:rPr>
              <a:t>Equipamiento</a:t>
            </a:r>
            <a:endParaRPr sz="2400" dirty="0">
              <a:solidFill>
                <a:srgbClr val="FFFFFF"/>
              </a:solidFill>
              <a:latin typeface="Overlock" panose="020B0604020202020204" charset="0"/>
            </a:endParaRPr>
          </a:p>
        </p:txBody>
      </p:sp>
      <p:sp>
        <p:nvSpPr>
          <p:cNvPr id="163" name="Google Shape;163;gc62d3e613c_0_1"/>
          <p:cNvSpPr txBox="1"/>
          <p:nvPr/>
        </p:nvSpPr>
        <p:spPr>
          <a:xfrm>
            <a:off x="5059704" y="2075681"/>
            <a:ext cx="3000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i="1" dirty="0">
                <a:solidFill>
                  <a:srgbClr val="FFFFFF"/>
                </a:solidFill>
                <a:latin typeface="Overlock" panose="020B0604020202020204" charset="0"/>
              </a:rPr>
              <a:t>Crafting / Loot</a:t>
            </a:r>
            <a:endParaRPr sz="2400" dirty="0">
              <a:solidFill>
                <a:srgbClr val="FFFFFF"/>
              </a:solidFill>
              <a:latin typeface="Overlock" panose="020B0604020202020204" charset="0"/>
            </a:endParaRPr>
          </a:p>
        </p:txBody>
      </p:sp>
      <p:pic>
        <p:nvPicPr>
          <p:cNvPr id="164" name="Google Shape;164;gc62d3e613c_0_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82726" y="1487924"/>
            <a:ext cx="2091451" cy="4544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F183B-BC9D-4615-8414-79F3EBA4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40841"/>
            <a:ext cx="10353762" cy="970450"/>
          </a:xfrm>
        </p:spPr>
        <p:txBody>
          <a:bodyPr/>
          <a:lstStyle/>
          <a:p>
            <a:r>
              <a:rPr lang="en-GB" sz="4000" b="1" dirty="0">
                <a:latin typeface="Consolas"/>
                <a:ea typeface="Consolas"/>
                <a:cs typeface="Consolas"/>
                <a:sym typeface="Consolas"/>
              </a:rPr>
              <a:t>MECÁNICAS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1911E4-FA3D-4BB8-AB34-B1239ECEF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94" y="1459449"/>
            <a:ext cx="3095497" cy="532448"/>
          </a:xfrm>
        </p:spPr>
        <p:txBody>
          <a:bodyPr/>
          <a:lstStyle/>
          <a:p>
            <a:r>
              <a:rPr lang="es-ES" dirty="0"/>
              <a:t>Gestión de recursos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BBDFA173-7F61-4BEA-BD73-F8CB36B2BD27}"/>
              </a:ext>
            </a:extLst>
          </p:cNvPr>
          <p:cNvSpPr txBox="1">
            <a:spLocks/>
          </p:cNvSpPr>
          <p:nvPr/>
        </p:nvSpPr>
        <p:spPr>
          <a:xfrm>
            <a:off x="4110222" y="1501661"/>
            <a:ext cx="3434862" cy="6590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r>
              <a:rPr lang="es-ES" dirty="0"/>
              <a:t>Ciclo de refugio/saqueo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32157E9A-7CB5-426F-A58B-D3EEE557357A}"/>
              </a:ext>
            </a:extLst>
          </p:cNvPr>
          <p:cNvSpPr txBox="1">
            <a:spLocks/>
          </p:cNvSpPr>
          <p:nvPr/>
        </p:nvSpPr>
        <p:spPr>
          <a:xfrm>
            <a:off x="7978978" y="1496999"/>
            <a:ext cx="3095497" cy="53244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r>
              <a:rPr lang="es-ES" dirty="0"/>
              <a:t>Exploración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A49BF1FE-48B5-40E9-8AAA-AAE6123A495A}"/>
              </a:ext>
            </a:extLst>
          </p:cNvPr>
          <p:cNvSpPr txBox="1">
            <a:spLocks/>
          </p:cNvSpPr>
          <p:nvPr/>
        </p:nvSpPr>
        <p:spPr>
          <a:xfrm>
            <a:off x="3845028" y="3970784"/>
            <a:ext cx="3667110" cy="57330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861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2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8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6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30861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30860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30860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260"/>
              <a:buFont typeface="Noto Sans Symbols"/>
              <a:buChar char="◈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r>
              <a:rPr lang="es-ES" dirty="0"/>
              <a:t>Supervivencia y combate</a:t>
            </a:r>
          </a:p>
        </p:txBody>
      </p:sp>
      <p:pic>
        <p:nvPicPr>
          <p:cNvPr id="12" name="Google Shape;171;gc35822750a_0_2">
            <a:extLst>
              <a:ext uri="{FF2B5EF4-FFF2-40B4-BE49-F238E27FC236}">
                <a16:creationId xmlns:a16="http://schemas.microsoft.com/office/drawing/2014/main" id="{97F793C9-D154-42DA-BEA5-84E56894D8F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8786" y="4083226"/>
            <a:ext cx="2827471" cy="259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72;gc35822750a_0_2">
            <a:extLst>
              <a:ext uri="{FF2B5EF4-FFF2-40B4-BE49-F238E27FC236}">
                <a16:creationId xmlns:a16="http://schemas.microsoft.com/office/drawing/2014/main" id="{38CC5650-5003-4588-91E2-45366AB9ECF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6203" y="4164119"/>
            <a:ext cx="249032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73;gc35822750a_0_2">
            <a:extLst>
              <a:ext uri="{FF2B5EF4-FFF2-40B4-BE49-F238E27FC236}">
                <a16:creationId xmlns:a16="http://schemas.microsoft.com/office/drawing/2014/main" id="{65E7F3BF-E9A1-4C74-A3F7-B5977B57824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9538" y="4257437"/>
            <a:ext cx="2274376" cy="2431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46DFC5B-1D31-4EF7-B834-071CBD5C0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3056" y="2214196"/>
            <a:ext cx="1476972" cy="147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Imagen 19" descr="Forma, Círculo&#10;&#10;Descripción generada automáticamente">
            <a:extLst>
              <a:ext uri="{FF2B5EF4-FFF2-40B4-BE49-F238E27FC236}">
                <a16:creationId xmlns:a16="http://schemas.microsoft.com/office/drawing/2014/main" id="{7EBB95C0-B397-4A97-BEE9-9AED8DA989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2819" y="2160719"/>
            <a:ext cx="1769668" cy="1775647"/>
          </a:xfrm>
          <a:prstGeom prst="rect">
            <a:avLst/>
          </a:prstGeom>
        </p:spPr>
      </p:pic>
      <p:pic>
        <p:nvPicPr>
          <p:cNvPr id="24" name="Imagen 23" descr="Imagen que contiene grande, calle, firmar&#10;&#10;Descripción generada automáticamente">
            <a:extLst>
              <a:ext uri="{FF2B5EF4-FFF2-40B4-BE49-F238E27FC236}">
                <a16:creationId xmlns:a16="http://schemas.microsoft.com/office/drawing/2014/main" id="{77BDF9E6-C68F-4E9A-943E-973A9E1D21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5885" y="2037505"/>
            <a:ext cx="2123979" cy="196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749A46-28DB-4C6A-8429-2900D42E1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latin typeface="Consolas"/>
                <a:sym typeface="Consolas"/>
              </a:rPr>
              <a:t>DINÁMICAS Y ESTÉTICA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1557A4-3CE7-4112-9971-5D74A7329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GESTIÓN DE RECURSOS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r>
              <a:rPr lang="es-ES" dirty="0"/>
              <a:t>PIXEL ART</a:t>
            </a:r>
          </a:p>
          <a:p>
            <a:endParaRPr lang="es-E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A55C38-08A1-46BF-A979-8A7D6742D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225" y="396240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95E103E-008C-4721-B653-BF0171705B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655" y="3279902"/>
            <a:ext cx="2144536" cy="214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225EAB5-2B26-420A-B41C-AF8AD5D6B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1702" y="1846341"/>
            <a:ext cx="2505829" cy="25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154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68cfcf6e3_0_37"/>
          <p:cNvSpPr txBox="1">
            <a:spLocks noGrp="1"/>
          </p:cNvSpPr>
          <p:nvPr>
            <p:ph type="subTitle" idx="1"/>
          </p:nvPr>
        </p:nvSpPr>
        <p:spPr>
          <a:xfrm>
            <a:off x="1742974" y="460875"/>
            <a:ext cx="83862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¿</a:t>
            </a:r>
            <a:r>
              <a:rPr lang="en-GB" sz="4140" b="1" dirty="0" err="1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Qué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ha </a:t>
            </a:r>
            <a:r>
              <a:rPr lang="en-GB" sz="4140" b="1" dirty="0" err="1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ido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bien y </a:t>
            </a:r>
            <a:r>
              <a:rPr lang="en-GB" sz="4140" b="1" dirty="0" err="1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qué</a:t>
            </a: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 mal?</a:t>
            </a:r>
            <a:endParaRPr sz="2100" dirty="0"/>
          </a:p>
        </p:txBody>
      </p:sp>
      <p:pic>
        <p:nvPicPr>
          <p:cNvPr id="182" name="Google Shape;182;gc68cfcf6e3_0_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02" y="2208629"/>
            <a:ext cx="5010554" cy="2888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c68cfcf6e3_0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0128" y="1206000"/>
            <a:ext cx="2228850" cy="519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c68cfcf6e3_0_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8750" y="1629868"/>
            <a:ext cx="3820849" cy="4045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68cfcf6e3_0_1"/>
          <p:cNvSpPr txBox="1">
            <a:spLocks noGrp="1"/>
          </p:cNvSpPr>
          <p:nvPr>
            <p:ph type="subTitle" idx="1"/>
          </p:nvPr>
        </p:nvSpPr>
        <p:spPr>
          <a:xfrm>
            <a:off x="2410413" y="488792"/>
            <a:ext cx="72177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35"/>
              <a:buFont typeface="Consolas"/>
              <a:buNone/>
            </a:pPr>
            <a:r>
              <a:rPr lang="en-GB" sz="4140" b="1" dirty="0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OBJETIVOS PARA ESTE HITO</a:t>
            </a:r>
            <a:endParaRPr sz="2100" dirty="0"/>
          </a:p>
        </p:txBody>
      </p:sp>
      <p:sp>
        <p:nvSpPr>
          <p:cNvPr id="191" name="Google Shape;191;gc68cfcf6e3_0_1"/>
          <p:cNvSpPr txBox="1"/>
          <p:nvPr/>
        </p:nvSpPr>
        <p:spPr>
          <a:xfrm>
            <a:off x="1907142" y="1823298"/>
            <a:ext cx="4618971" cy="3954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Escena</a:t>
            </a:r>
            <a:r>
              <a:rPr lang="en-GB" sz="3500" dirty="0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 de raids</a:t>
            </a:r>
            <a:endParaRPr sz="3500" dirty="0">
              <a:solidFill>
                <a:schemeClr val="bg1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EFEFEF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Escena</a:t>
            </a:r>
            <a:r>
              <a:rPr lang="en-GB" sz="3500" dirty="0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 de </a:t>
            </a: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refugio</a:t>
            </a:r>
            <a:endParaRPr sz="3500" dirty="0">
              <a:solidFill>
                <a:schemeClr val="bg1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EFEFEF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Sistema de </a:t>
            </a: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inventario</a:t>
            </a:r>
            <a:endParaRPr sz="3500" dirty="0">
              <a:solidFill>
                <a:schemeClr val="bg1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rgbClr val="EFEFEF"/>
              </a:solidFill>
              <a:latin typeface="Overlock" panose="020B0604020202020204" charset="0"/>
              <a:ea typeface="Overlock"/>
              <a:cs typeface="Overlock"/>
              <a:sym typeface="Overlock"/>
            </a:endParaRPr>
          </a:p>
          <a:p>
            <a:pPr marL="285750" lvl="0" indent="-3937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500"/>
              <a:buFont typeface="Overlock"/>
              <a:buChar char="-"/>
            </a:pPr>
            <a:r>
              <a:rPr lang="en-GB" sz="3500" dirty="0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Sistema de </a:t>
            </a:r>
            <a:r>
              <a:rPr lang="en-GB" sz="3500" dirty="0" err="1">
                <a:solidFill>
                  <a:schemeClr val="bg1"/>
                </a:solidFill>
                <a:latin typeface="Overlock" panose="020B0604020202020204" charset="0"/>
                <a:ea typeface="Overlock"/>
                <a:cs typeface="Overlock"/>
                <a:sym typeface="Overlock"/>
              </a:rPr>
              <a:t>combate</a:t>
            </a:r>
            <a:endParaRPr sz="3100" dirty="0">
              <a:solidFill>
                <a:schemeClr val="bg1"/>
              </a:solidFill>
              <a:latin typeface="Overlock" panose="020B0604020202020204" charset="0"/>
              <a:ea typeface="Lustria"/>
              <a:cs typeface="Lustria"/>
              <a:sym typeface="Lustria"/>
            </a:endParaRPr>
          </a:p>
        </p:txBody>
      </p:sp>
      <p:sp>
        <p:nvSpPr>
          <p:cNvPr id="192" name="Google Shape;192;gc68cfcf6e3_0_1"/>
          <p:cNvSpPr/>
          <p:nvPr/>
        </p:nvSpPr>
        <p:spPr>
          <a:xfrm>
            <a:off x="5527351" y="2037225"/>
            <a:ext cx="38031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c68cfcf6e3_0_1"/>
          <p:cNvSpPr/>
          <p:nvPr/>
        </p:nvSpPr>
        <p:spPr>
          <a:xfrm>
            <a:off x="6019263" y="3104363"/>
            <a:ext cx="33111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c68cfcf6e3_0_1"/>
          <p:cNvSpPr/>
          <p:nvPr/>
        </p:nvSpPr>
        <p:spPr>
          <a:xfrm>
            <a:off x="6679563" y="4171500"/>
            <a:ext cx="26508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c68cfcf6e3_0_1"/>
          <p:cNvSpPr/>
          <p:nvPr/>
        </p:nvSpPr>
        <p:spPr>
          <a:xfrm>
            <a:off x="6526113" y="5238625"/>
            <a:ext cx="2804400" cy="396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" name="Google Shape;196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4028222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1893947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2889435"/>
            <a:ext cx="615576" cy="68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c68cfcf6e3_0_1"/>
          <p:cNvPicPr preferRelativeResize="0"/>
          <p:nvPr/>
        </p:nvPicPr>
        <p:blipFill rotWithShape="1">
          <a:blip r:embed="rId3">
            <a:alphaModFix/>
          </a:blip>
          <a:srcRect r="48733"/>
          <a:stretch/>
        </p:blipFill>
        <p:spPr>
          <a:xfrm>
            <a:off x="9330363" y="5095347"/>
            <a:ext cx="615576" cy="68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68cfcf6e3_0_18"/>
          <p:cNvSpPr txBox="1">
            <a:spLocks noGrp="1"/>
          </p:cNvSpPr>
          <p:nvPr>
            <p:ph type="subTitle" idx="1"/>
          </p:nvPr>
        </p:nvSpPr>
        <p:spPr>
          <a:xfrm>
            <a:off x="2487150" y="316375"/>
            <a:ext cx="7217700" cy="105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4140" b="1">
                <a:solidFill>
                  <a:schemeClr val="lt2"/>
                </a:solidFill>
                <a:latin typeface="Consolas"/>
                <a:ea typeface="Consolas"/>
                <a:cs typeface="Consolas"/>
                <a:sym typeface="Consolas"/>
              </a:rPr>
              <a:t>OBJETIVOS PARA EL HITO 2</a:t>
            </a:r>
            <a:endParaRPr sz="2100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8A72147E-8AEE-426A-A862-31E091143982}"/>
              </a:ext>
            </a:extLst>
          </p:cNvPr>
          <p:cNvSpPr txBox="1">
            <a:spLocks/>
          </p:cNvSpPr>
          <p:nvPr/>
        </p:nvSpPr>
        <p:spPr>
          <a:xfrm>
            <a:off x="700434" y="3142991"/>
            <a:ext cx="3095497" cy="53244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482600" indent="-342900">
              <a:buFont typeface="Wingdings" panose="05000000000000000000" pitchFamily="2" charset="2"/>
              <a:buChar char="v"/>
            </a:pPr>
            <a:r>
              <a:rPr lang="es-ES" dirty="0"/>
              <a:t>SONIDO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DD84CC2C-70AA-482C-8CC4-DA1A33F76016}"/>
              </a:ext>
            </a:extLst>
          </p:cNvPr>
          <p:cNvSpPr txBox="1">
            <a:spLocks/>
          </p:cNvSpPr>
          <p:nvPr/>
        </p:nvSpPr>
        <p:spPr>
          <a:xfrm>
            <a:off x="860856" y="1774653"/>
            <a:ext cx="3252588" cy="69525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482600" indent="-342900">
              <a:buFont typeface="Wingdings" panose="05000000000000000000" pitchFamily="2" charset="2"/>
              <a:buChar char="v"/>
            </a:pPr>
            <a:r>
              <a:rPr lang="es-ES" dirty="0"/>
              <a:t>INVENTARIO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1A72A48C-F554-4C4A-9FCD-CD85E4C9F0EF}"/>
              </a:ext>
            </a:extLst>
          </p:cNvPr>
          <p:cNvSpPr txBox="1">
            <a:spLocks/>
          </p:cNvSpPr>
          <p:nvPr/>
        </p:nvSpPr>
        <p:spPr>
          <a:xfrm>
            <a:off x="987647" y="4512746"/>
            <a:ext cx="3921977" cy="69525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30861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60"/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9971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2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9083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90829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90829" algn="ctr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980"/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482600" indent="-342900">
              <a:buFont typeface="Wingdings" panose="05000000000000000000" pitchFamily="2" charset="2"/>
              <a:buChar char="v"/>
            </a:pPr>
            <a:r>
              <a:rPr lang="es-ES" dirty="0"/>
              <a:t>MANEJO DE ESTADOS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izarra">
  <a:themeElements>
    <a:clrScheme name="Pizarra">
      <a:dk1>
        <a:srgbClr val="000000"/>
      </a:dk1>
      <a:lt1>
        <a:srgbClr val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100</Words>
  <Application>Microsoft Office PowerPoint</Application>
  <PresentationFormat>Panorámica</PresentationFormat>
  <Paragraphs>38</Paragraphs>
  <Slides>7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6" baseType="lpstr">
      <vt:lpstr>Noto Sans Symbols</vt:lpstr>
      <vt:lpstr>Balthazar</vt:lpstr>
      <vt:lpstr>Arial</vt:lpstr>
      <vt:lpstr>Consolas</vt:lpstr>
      <vt:lpstr>Wingdings</vt:lpstr>
      <vt:lpstr>Lustria</vt:lpstr>
      <vt:lpstr>Calibri</vt:lpstr>
      <vt:lpstr>Overlock</vt:lpstr>
      <vt:lpstr>Pizarra</vt:lpstr>
      <vt:lpstr>Presentación de PowerPoint</vt:lpstr>
      <vt:lpstr>Presentación de PowerPoint</vt:lpstr>
      <vt:lpstr>MECÁNICAS</vt:lpstr>
      <vt:lpstr>DINÁMICAS Y ESTÉTICA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Cristian Castillo de León</dc:creator>
  <cp:lastModifiedBy>PABLO FERNÁNDEZ ÁLVAREZ</cp:lastModifiedBy>
  <cp:revision>9</cp:revision>
  <dcterms:created xsi:type="dcterms:W3CDTF">2021-02-23T18:28:08Z</dcterms:created>
  <dcterms:modified xsi:type="dcterms:W3CDTF">2021-03-15T15:43:27Z</dcterms:modified>
</cp:coreProperties>
</file>